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</Types>
</file>

<file path=_rels/.rels><?xml version="1.0" encoding="UTF-8" standalone="yes"?>

<Relationships  xmlns="http://schemas.openxmlformats.org/package/2006/relationships">
<Relationship Id="rId3" Type="http://schemas.openxmlformats.org/package/2006/relationships/metadata/core-properties" Target="docProps/core.xml"/>
<Relationship Id="rId2" Type="http://schemas.openxmlformats.org/package/2006/relationships/metadata/thumbnail" Target="docProps/thumbnail.jpeg"/>
<Relationship Id="rId1" Type="http://schemas.openxmlformats.org/officeDocument/2006/relationships/officeDocument" Target="ppt/presentation.xml"/>
<Relationship Id="rId4" Type="http://schemas.openxmlformats.org/officeDocument/2006/relationships/extended-properties" Target="docProps/app.xml"/>
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
<Relationships  xmlns="http://schemas.openxmlformats.org/package/2006/relationships">
<Relationship Id="rId3" Type="http://schemas.openxmlformats.org/officeDocument/2006/relationships/viewProps" Target="viewProps.xml"/>
<Relationship Id="rId2" Type="http://schemas.openxmlformats.org/officeDocument/2006/relationships/presProps" Target="presProps.xml"/>
<Relationship Id="rId1" Type="http://schemas.openxmlformats.org/officeDocument/2006/relationships/slideMaster" Target="slideMasters/slideMaster1.xml"/>
<Relationship Id="rId5" Type="http://schemas.openxmlformats.org/officeDocument/2006/relationships/tableStyles" Target="tableStyles.xml"/>
<Relationship Id="rId4" Type="http://schemas.openxmlformats.org/officeDocument/2006/relationships/theme" Target="theme/theme1.xml"/>
<Relationship Id="rId6" Type="http://schemas.openxmlformats.org/officeDocument/2006/relationships/slide" Target="slides/slide1.xml"/>
<Relationship Id="rId7" Type="http://schemas.openxmlformats.org/officeDocument/2006/relationships/slide" Target="slides/slide2.xml"/>
<Relationship Id="rId8" Type="http://schemas.openxmlformats.org/officeDocument/2006/relationships/slide" Target="slides/slide3.xml"/>
<Relationship Id="rId9" Type="http://schemas.openxmlformats.org/officeDocument/2006/relationships/slide" Target="slides/slide4.xml"/>
<Relationship Id="rId10" Type="http://schemas.openxmlformats.org/officeDocument/2006/relationships/slide" Target="slides/slide5.xml"/>
<Relationship Id="rId11" Type="http://schemas.openxmlformats.org/officeDocument/2006/relationships/slide" Target="slides/slide6.xml"/>
<Relationship Id="rId12" Type="http://schemas.openxmlformats.org/officeDocument/2006/relationships/slide" Target="slides/slide7.xml"/>
<Relationship Id="rId13" Type="http://schemas.openxmlformats.org/officeDocument/2006/relationships/slide" Target="slides/slide8.xml"/>
<Relationship Id="rId14" Type="http://schemas.openxmlformats.org/officeDocument/2006/relationships/slide" Target="slides/slide9.xml"/>
<Relationship Id="rId15" Type="http://schemas.openxmlformats.org/officeDocument/2006/relationships/slide" Target="slides/slide10.xml"/>
<Relationship Id="rId16" Type="http://schemas.openxmlformats.org/officeDocument/2006/relationships/slide" Target="slides/slide11.xml"/>
<Relationship Id="rId17" Type="http://schemas.openxmlformats.org/officeDocument/2006/relationships/slide" Target="slides/slide12.xml"/>
<Relationship Id="rId18" Type="http://schemas.openxmlformats.org/officeDocument/2006/relationships/slide" Target="slides/slide13.xml"/>
<Relationship Id="rId19" Type="http://schemas.openxmlformats.org/officeDocument/2006/relationships/slide" Target="slides/slide14.xml"/>
<Relationship Id="rId20" Type="http://schemas.openxmlformats.org/officeDocument/2006/relationships/slide" Target="slides/slide15.xml"/>
<Relationship Id="rId21" Type="http://schemas.openxmlformats.org/officeDocument/2006/relationships/slide" Target="slides/slide16.xml"/>
<Relationship Id="rId22" Type="http://schemas.openxmlformats.org/officeDocument/2006/relationships/slide" Target="slides/slide17.xml"/>
<Relationship Id="rId23" Type="http://schemas.openxmlformats.org/officeDocument/2006/relationships/slide" Target="slides/slide18.xml"/>
<Relationship Id="rId24" Type="http://schemas.openxmlformats.org/officeDocument/2006/relationships/slide" Target="slides/slide19.xml"/>
<Relationship Id="rId25" Type="http://schemas.openxmlformats.org/officeDocument/2006/relationships/slide" Target="slides/slide20.xml"/>
<Relationship Id="rId26" Type="http://schemas.openxmlformats.org/officeDocument/2006/relationships/slide" Target="slides/slide21.xml"/>
<Relationship Id="rId27" Type="http://schemas.openxmlformats.org/officeDocument/2006/relationships/slide" Target="slides/slide22.xml"/>
<Relationship Id="rId28" Type="http://schemas.openxmlformats.org/officeDocument/2006/relationships/slide" Target="slides/slide23.xml"/>
<Relationship Id="rId29" Type="http://schemas.openxmlformats.org/officeDocument/2006/relationships/slide" Target="slides/slide24.xml"/>
<Relationship Id="rId30" Type="http://schemas.openxmlformats.org/officeDocument/2006/relationships/slide" Target="slides/slide25.xml"/>
<Relationship Id="rId31" Type="http://schemas.openxmlformats.org/officeDocument/2006/relationships/slide" Target="slides/slide26.xml"/>
<Relationship Id="rId32" Type="http://schemas.openxmlformats.org/officeDocument/2006/relationships/slide" Target="slides/slide27.xml"/>
<Relationship Id="rId33" Type="http://schemas.openxmlformats.org/officeDocument/2006/relationships/slide" Target="slides/slide28.xml"/>
<Relationship Id="rId34" Type="http://schemas.openxmlformats.org/officeDocument/2006/relationships/slide" Target="slides/slide29.xml"/>
<Relationship Id="rId35" Type="http://schemas.openxmlformats.org/officeDocument/2006/relationships/slide" Target="slides/slide30.xml"/>
<Relationship Id="rId36" Type="http://schemas.openxmlformats.org/officeDocument/2006/relationships/slide" Target="slides/slide31.xml"/>
<Relationship Id="rId37" Type="http://schemas.openxmlformats.org/officeDocument/2006/relationships/slide" Target="slides/slide32.xml"/>
<Relationship Id="rId38" Type="http://schemas.openxmlformats.org/officeDocument/2006/relationships/slide" Target="slides/slide33.xml"/>
<Relationship Id="rId39" Type="http://schemas.openxmlformats.org/officeDocument/2006/relationships/slide" Target="slides/slide34.xml"/>
<Relationship Id="rId40" Type="http://schemas.openxmlformats.org/officeDocument/2006/relationships/slide" Target="slides/slide35.xml"/>
<Relationship Id="rId41" Type="http://schemas.openxmlformats.org/officeDocument/2006/relationships/slide" Target="slides/slide36.xml"/>
<Relationship Id="rId42" Type="http://schemas.openxmlformats.org/officeDocument/2006/relationships/slide" Target="slides/slide37.xml"/>
<Relationship Id="rId43" Type="http://schemas.openxmlformats.org/officeDocument/2006/relationships/slide" Target="slides/slide38.xml"/>
<Relationship Id="rId44" Type="http://schemas.openxmlformats.org/officeDocument/2006/relationships/slide" Target="slides/slide39.xml"/>
<Relationship Id="rId45" Type="http://schemas.openxmlformats.org/officeDocument/2006/relationships/slide" Target="slides/slide40.xml"/>
<Relationship Id="rId46" Type="http://schemas.openxmlformats.org/officeDocument/2006/relationships/slide" Target="slides/slide41.xml"/>
<Relationship Id="rId47" Type="http://schemas.openxmlformats.org/officeDocument/2006/relationships/slide" Target="slides/slide42.xml"/>
<Relationship Id="rId48" Type="http://schemas.openxmlformats.org/officeDocument/2006/relationships/slide" Target="slides/slide43.xml"/>
<Relationship Id="rId49" Type="http://schemas.openxmlformats.org/officeDocument/2006/relationships/slide" Target="slides/slide44.xml"/>
<Relationship Id="rId50" Type="http://schemas.openxmlformats.org/officeDocument/2006/relationships/slide" Target="slides/slide45.xml"/>
<Relationship Id="rId51" Type="http://schemas.openxmlformats.org/officeDocument/2006/relationships/slide" Target="slides/slide46.xml"/>
<Relationship Id="rId52" Type="http://schemas.openxmlformats.org/officeDocument/2006/relationships/slide" Target="slides/slide47.xml"/>
<Relationship Id="rId53" Type="http://schemas.openxmlformats.org/officeDocument/2006/relationships/slide" Target="slides/slide48.xml"/>
<Relationship Id="rId54" Type="http://schemas.openxmlformats.org/officeDocument/2006/relationships/slide" Target="slides/slide49.xml"/>
<Relationship Id="rId55" Type="http://schemas.openxmlformats.org/officeDocument/2006/relationships/slide" Target="slides/slide50.xml"/>
<Relationship Id="rId56" Type="http://schemas.openxmlformats.org/officeDocument/2006/relationships/slide" Target="slides/slide51.xml"/>
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1419-F786-464F-8D16-A8FA9B228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ADA2F-1231-BC43-9CB7-217C1964C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8A291-D391-4A44-9C2C-B4E7C4D34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302B0-7E3C-F545-AB3D-E7539D75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9E828-2486-E740-86B4-81E9D48D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6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07B0C-6EF3-2E45-BD23-33798CF0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2859D3-1F96-D24F-B553-9A642D2E9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2661E-737A-7A4E-BCF0-D8E605872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3337E-399F-C040-8E62-BA4EEAA70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06CD5-7E3B-8E43-A3FB-2930BA23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2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637907-CCE6-2841-BB69-04FDA5931E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A9B85E-F76E-0F4E-B554-1BC9A8288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23221-4877-F24D-9151-38F0978E3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D75EF-4722-7746-AF41-9618841AA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E9140-D2F7-914A-8A61-7600A19F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2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4978D-7E8E-244F-87CF-DCAAAC9C3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D5D0F-0F78-0241-9805-475597D95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042B8-767B-DD4D-B3CB-D914A808D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74888-FA50-794E-8464-B40782054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40604-5638-244C-83DD-A53476E00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61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5F7A2-E979-1143-B568-29172AF55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424BC-1957-B547-8EC0-539AF2638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63FCE-7B84-C840-8829-EF59B9991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2AA23-E6D6-B34A-BE59-FC904515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F0CC0-8370-3D44-B9B8-716E78A5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2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DC29-212D-4946-88C2-FDB1A372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E5580-A4D0-AD4D-9FE6-5B61217A0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A0321-F5F5-3D47-B2F3-538D0F9F8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7786B-42E8-2D43-B4CF-943EBF945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83A34-70F7-1A45-930D-255C38F7D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53BFC-60D3-BB48-96A5-B2D9DAC01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77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BA671-4710-C945-B91B-278AF18C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DA9EF-FCD8-4D43-A360-18056E2C2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58753-D33D-FA4D-A861-82010504B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310F8-AFD2-9C45-BBCA-74E63A249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765311-48E1-C24F-8C18-78FD493512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D0A8F-ACE1-2F46-8C70-A065C895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90BFF7-F3E2-594D-8E75-CC7A7F3FA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E30F4D-6472-EF45-BFD3-0BB5F06F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73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A9DB8-17BE-F34A-8C74-7AEA2D56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603E3-D290-4C40-A4FB-3D745A339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8A9869-E5B7-8643-A8C1-E625351B5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8E6A9-7A50-224C-A3E6-1DE6B8C6E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6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759B7-2E2B-C44F-8330-2F5C20C42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787B3-85BF-694F-A36F-362640913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8F665-B619-194A-BEB4-16FBBFCC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0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2FA8-E091-D249-A97C-FF210AF1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69001-C6D5-7847-AEE4-62622639E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B4F7B-AAC1-9549-A2EC-F546B55A9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8A538-49EB-CE41-8C99-35AB4B19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03D2F-3A6B-7E47-AB8C-77348B1B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E3E02-4B5C-1D46-B24E-C44502AA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55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70BB-FF63-D64C-B300-63C6692B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031879-228E-2E4A-B157-FCF9AFA6F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16E41-4B27-814B-8E04-1D692527F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3FA3B-7BFF-A148-B006-7505B9B4D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1F8B4-3CF6-FA4C-AA4D-14C017D6B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ECC93-1982-4A4F-A669-2E414F95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05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A7DA20-5759-774D-B4BE-D36F18069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96CF8-E1E5-384C-94CA-600A6C3EA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8A990-0624-2D44-ACB9-10BF1C7F8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3290D-8E9F-6D4A-8011-98F86B9D0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632F9-0A28-4C40-B8AD-41101FB19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6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34c125a363a.png"/>
</Relationships>

</file>

<file path=ppt/slides/_rels/slide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34c40c47608.png"/>
</Relationships>

</file>

<file path=ppt/slides/_rels/slide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34c5d7211aa.png"/>
</Relationships>

</file>

<file path=ppt/slides/_rels/slide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34c1c36fa0.png"/>
</Relationships>

</file>

<file path=ppt/slides/_rels/slide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34c720d74f9.png"/>
</Relationships>

</file>

<file path=ppt/slides/_rels/slide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34c362b20a6.png"/>
</Relationships>

</file>

<file path=ppt/slides/_rels/slide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34c1b7b6dfa.png"/>
</Relationships>

</file>

<file path=ppt/slides/_rels/slide1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34c1428348a.png"/>
</Relationships>

</file>

<file path=ppt/slides/_rels/slide1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34c4bf3618b.png"/>
</Relationships>

</file>

<file path=ppt/slides/_rels/slide1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34cbee52d4.png"/>
</Relationships>

</file>

<file path=ppt/slides/_rels/slide1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34c467ebf5.png"/>
</Relationships>

</file>

<file path=ppt/slides/_rels/slide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34c29104667.png"/>
</Relationships>

</file>

<file path=ppt/slides/_rels/slide2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34c43056d89.png"/>
</Relationships>

</file>

<file path=ppt/slides/_rels/slide2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34c532de57.png"/>
</Relationships>

</file>

<file path=ppt/slides/_rels/slide2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34c2de1217c.png"/>
</Relationships>

</file>

<file path=ppt/slides/_rels/slide2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34c26016c88.png"/>
</Relationships>

</file>

<file path=ppt/slides/_rels/slide2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34c4c986e2.png"/>
</Relationships>

</file>

<file path=ppt/slides/_rels/slide2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34c7f22592a.png"/>
</Relationships>

</file>

<file path=ppt/slides/_rels/slide2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34c57b3de8.png"/>
</Relationships>

</file>

<file path=ppt/slides/_rels/slide2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34c1a5b7e06.png"/>
</Relationships>

</file>

<file path=ppt/slides/_rels/slide2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34c446f7a17.png"/>
</Relationships>

</file>

<file path=ppt/slides/_rels/slide2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34c5cf550e9.png"/>
</Relationships>

</file>

<file path=ppt/slides/_rels/slide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34c2d44104c.png"/>
</Relationships>

</file>

<file path=ppt/slides/_rels/slide3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34c3e610c8.png"/>
</Relationships>

</file>

<file path=ppt/slides/_rels/slide3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34c245d99a.png"/>
</Relationships>

</file>

<file path=ppt/slides/_rels/slide3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34c4efa6a06.png"/>
</Relationships>

</file>

<file path=ppt/slides/_rels/slide3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34c754a3a2.png"/>
</Relationships>

</file>

<file path=ppt/slides/_rels/slide3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34c40fd5876.png"/>
</Relationships>

</file>

<file path=ppt/slides/_rels/slide3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34c62314efb.png"/>
</Relationships>

</file>

<file path=ppt/slides/_rels/slide3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34c55f5c53.png"/>
</Relationships>

</file>

<file path=ppt/slides/_rels/slide3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34c214c7ce2.png"/>
</Relationships>

</file>

<file path=ppt/slides/_rels/slide3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34cf55e78.png"/>
</Relationships>

</file>

<file path=ppt/slides/_rels/slide3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34c45826260.png"/>
</Relationships>

</file>

<file path=ppt/slides/_rels/slide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34c382e1703.png"/>
</Relationships>

</file>

<file path=ppt/slides/_rels/slide4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34c35905409.png"/>
</Relationships>

</file>

<file path=ppt/slides/_rels/slide4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34c32ed2848.png"/>
</Relationships>

</file>

<file path=ppt/slides/_rels/slide4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34c36f93845.png"/>
</Relationships>

</file>

<file path=ppt/slides/_rels/slide4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34c6db20b5.png"/>
</Relationships>

</file>

<file path=ppt/slides/_rels/slide4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34c729a517e.png"/>
</Relationships>

</file>

<file path=ppt/slides/_rels/slide4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34c146ec58.png"/>
</Relationships>

</file>

<file path=ppt/slides/_rels/slide4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34c5750474b.png"/>
</Relationships>

</file>

<file path=ppt/slides/_rels/slide4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34c1a524e0e.png"/>
</Relationships>

</file>

<file path=ppt/slides/_rels/slide4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34c293e7b76.png"/>
</Relationships>

</file>

<file path=ppt/slides/_rels/slide4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34c43211193.png"/>
</Relationships>

</file>

<file path=ppt/slides/_rels/slide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34c1d807801.png"/>
</Relationships>

</file>

<file path=ppt/slides/_rels/slide5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34cd992c2f.png"/>
</Relationships>

</file>

<file path=ppt/slides/_rels/slide5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34c2967325b.png"/>
</Relationships>

</file>

<file path=ppt/slides/_rels/slide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34c330e6eaf.png"/>
</Relationships>

</file>

<file path=ppt/slides/_rels/slide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34c474e5046.png"/>
</Relationships>

</file>

<file path=ppt/slides/_rels/slide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34c1b8f3cdc.png"/>
</Relationships>

</file>

<file path=ppt/slides/_rels/slide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234c494ea15.pn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creator>Microsoft Office User</dc:creator>
  <cp:lastModifiedBy/>
  <cp:revision>5</cp:revision>
  <dcterms:created xsi:type="dcterms:W3CDTF">2021-02-25T16:50:42Z</dcterms:created>
  <dcterms:modified xsi:type="dcterms:W3CDTF">2022-08-30T14:30:52Z</dcterms:modified>
</cp:coreProperties>
</file>